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1" r:id="rId3"/>
    <p:sldMasterId id="2147483666" r:id="rId4"/>
  </p:sldMasterIdLst>
  <p:notesMasterIdLst>
    <p:notesMasterId r:id="rId10"/>
  </p:notesMasterIdLst>
  <p:sldIdLst>
    <p:sldId id="335" r:id="rId5"/>
    <p:sldId id="346" r:id="rId6"/>
    <p:sldId id="347" r:id="rId7"/>
    <p:sldId id="348" r:id="rId8"/>
    <p:sldId id="336" r:id="rId9"/>
  </p:sldIdLst>
  <p:sldSz cx="9144000" cy="5143500" type="screen16x9"/>
  <p:notesSz cx="6858000" cy="9144000"/>
  <p:defaultTextStyle>
    <a:defPPr>
      <a:defRPr lang="zh-CN"/>
    </a:defPPr>
    <a:lvl1pPr marL="0" lvl="0" indent="0" algn="l" defTabSz="972185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9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85775" lvl="1" indent="377825" algn="l" defTabSz="972185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9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72185" lvl="2" indent="756285" algn="l" defTabSz="972185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9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457960" lvl="3" indent="1134110" algn="l" defTabSz="972185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9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943735" lvl="4" indent="1511935" algn="l" defTabSz="972185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9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4319905" lvl="5" indent="1511935" algn="l" defTabSz="972185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9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5184140" lvl="6" indent="1511935" algn="l" defTabSz="972185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9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6047740" lvl="7" indent="1511935" algn="l" defTabSz="972185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9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6911975" lvl="8" indent="1511935" algn="l" defTabSz="972185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9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26">
          <p15:clr>
            <a:srgbClr val="A4A3A4"/>
          </p15:clr>
        </p15:guide>
        <p15:guide id="2" pos="30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336600"/>
    <a:srgbClr val="9C0000"/>
    <a:srgbClr val="7A0000"/>
    <a:srgbClr val="003300"/>
    <a:srgbClr val="339933"/>
    <a:srgbClr val="339966"/>
    <a:srgbClr val="00999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85" autoAdjust="0"/>
    <p:restoredTop sz="93514"/>
  </p:normalViewPr>
  <p:slideViewPr>
    <p:cSldViewPr showGuides="1">
      <p:cViewPr varScale="1">
        <p:scale>
          <a:sx n="151" d="100"/>
          <a:sy n="151" d="100"/>
        </p:scale>
        <p:origin x="420" y="132"/>
      </p:cViewPr>
      <p:guideLst>
        <p:guide orient="horz" pos="1826"/>
        <p:guide pos="30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341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lstStyle/>
          <a:p>
            <a:pPr marL="0" lvl="0" indent="0" defTabSz="914400"/>
            <a:r>
              <a:rPr lang="zh-CN" altLang="en-US"/>
              <a:t>单击此处编辑母版文本样式</a:t>
            </a:r>
          </a:p>
          <a:p>
            <a:pPr lvl="1" indent="457200" defTabSz="914400"/>
            <a:r>
              <a:rPr lang="zh-CN" altLang="en-US"/>
              <a:t>第二级</a:t>
            </a:r>
          </a:p>
          <a:p>
            <a:pPr lvl="2" indent="914400" defTabSz="914400"/>
            <a:r>
              <a:rPr lang="zh-CN" altLang="en-US"/>
              <a:t>第三级</a:t>
            </a:r>
          </a:p>
          <a:p>
            <a:pPr lvl="3" indent="1371600" defTabSz="914400"/>
            <a:r>
              <a:rPr lang="zh-CN" altLang="en-US"/>
              <a:t>第四级</a:t>
            </a:r>
          </a:p>
          <a:p>
            <a:pPr lvl="4" indent="1828800" defTabSz="914400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zh-CN" altLang="en-US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864235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727835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2592070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3455670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4319905" algn="l" defTabSz="172656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184140" algn="l" defTabSz="172656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047740" algn="l" defTabSz="172656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6911975" algn="l" defTabSz="172656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17410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741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2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17410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741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3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17410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741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4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7545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C1B7B3F-A56B-4310-A966-BD55D80449F1}" type="datetimeFigureOut">
              <a:rPr lang="zh-CN" altLang="en-US" smtClean="0"/>
              <a:t>2021-3-20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3127340-2293-49D2-96F1-6E7BF0C8FD9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42902"/>
            <a:ext cx="2949177" cy="1200151"/>
          </a:xfrm>
        </p:spPr>
        <p:txBody>
          <a:bodyPr anchor="b"/>
          <a:lstStyle>
            <a:lvl1pPr>
              <a:defRPr sz="2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5" y="740572"/>
            <a:ext cx="4629149" cy="3655219"/>
          </a:xfrm>
        </p:spPr>
        <p:txBody>
          <a:bodyPr/>
          <a:lstStyle>
            <a:lvl1pPr marL="0" indent="0">
              <a:buNone/>
              <a:defRPr sz="2500"/>
            </a:lvl1pPr>
            <a:lvl2pPr marL="342900" indent="0">
              <a:buNone/>
              <a:defRPr sz="2100"/>
            </a:lvl2pPr>
            <a:lvl3pPr marL="685800" indent="0">
              <a:buNone/>
              <a:defRPr sz="19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3865" indent="0">
              <a:buNone/>
              <a:defRPr sz="1500"/>
            </a:lvl6pPr>
            <a:lvl7pPr marL="2056765" indent="0">
              <a:buNone/>
              <a:defRPr sz="1500"/>
            </a:lvl7pPr>
            <a:lvl8pPr marL="2399665" indent="0">
              <a:buNone/>
              <a:defRPr sz="1500"/>
            </a:lvl8pPr>
            <a:lvl9pPr marL="2742565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1543050"/>
            <a:ext cx="2949177" cy="2858691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3865" indent="0">
              <a:buNone/>
              <a:defRPr sz="800"/>
            </a:lvl6pPr>
            <a:lvl7pPr marL="2056765" indent="0">
              <a:buNone/>
              <a:defRPr sz="800"/>
            </a:lvl7pPr>
            <a:lvl8pPr marL="2399665" indent="0">
              <a:buNone/>
              <a:defRPr sz="800"/>
            </a:lvl8pPr>
            <a:lvl9pPr marL="2742565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8" y="273847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3847"/>
            <a:ext cx="5800726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正文背景-纯色0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线连接符 1"/>
          <p:cNvCxnSpPr/>
          <p:nvPr userDrawn="1"/>
        </p:nvCxnSpPr>
        <p:spPr>
          <a:xfrm>
            <a:off x="2728556" y="685453"/>
            <a:ext cx="7558628" cy="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00000">
                  <a:prstClr val="white">
                    <a:alpha val="0"/>
                  </a:prstClr>
                </a:gs>
                <a:gs pos="50000">
                  <a:schemeClr val="bg1">
                    <a:alpha val="6500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主题背景-纯色">
    <p:bg>
      <p:bgPr>
        <a:solidFill>
          <a:srgbClr val="0F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bg>
      <p:bgPr>
        <a:gradFill rotWithShape="0">
          <a:gsLst>
            <a:gs pos="0">
              <a:schemeClr val="bg1"/>
            </a:gs>
            <a:gs pos="100000">
              <a:srgbClr val="00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36" y="205998"/>
            <a:ext cx="8230205" cy="857335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33" y="1200268"/>
            <a:ext cx="4038896" cy="3394805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542" y="1200268"/>
            <a:ext cx="4038896" cy="3394805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33" y="4684377"/>
            <a:ext cx="2133757" cy="357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72795" tIns="86397" rIns="172795" bIns="86397" numCol="1" anchor="t" anchorCtr="0" compatLnSpc="1"/>
          <a:lstStyle>
            <a:lvl1pPr>
              <a:defRPr/>
            </a:lvl1pPr>
          </a:lstStyle>
          <a:p>
            <a:pPr defTabSz="1727835" rtl="0">
              <a:defRPr/>
            </a:pPr>
            <a:endParaRPr lang="en-US" altLang="zh-CN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430" y="4684377"/>
            <a:ext cx="2895813" cy="357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72795" tIns="86397" rIns="172795" bIns="86397" numCol="1" anchor="t" anchorCtr="0" compatLnSpc="1"/>
          <a:lstStyle>
            <a:lvl1pPr>
              <a:defRPr/>
            </a:lvl1pPr>
          </a:lstStyle>
          <a:p>
            <a:pPr defTabSz="1727835" rtl="0">
              <a:defRPr/>
            </a:pPr>
            <a:endParaRPr lang="en-US" altLang="zh-CN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681" y="4684377"/>
            <a:ext cx="2133757" cy="357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72795" tIns="86397" rIns="172795" bIns="86397" numCol="1" anchor="t" anchorCtr="0" compatLnSpc="1"/>
          <a:lstStyle>
            <a:lvl1pPr>
              <a:defRPr/>
            </a:lvl1pPr>
          </a:lstStyle>
          <a:p>
            <a:pPr defTabSz="1727835" rtl="0">
              <a:defRPr/>
            </a:pPr>
            <a:fld id="{309397A4-D895-44CC-80D8-CC47D4387336}" type="slidenum">
              <a:rPr lang="en-US" altLang="zh-CN" noProof="1" smtClean="0">
                <a:solidFill>
                  <a:schemeClr val="tx1"/>
                </a:solidFill>
                <a:latin typeface="Arial" panose="020B0604020202020204" pitchFamily="34" charset="0"/>
                <a:cs typeface="+mn-ea"/>
              </a:rPr>
              <a:t>‹#›</a:t>
            </a:fld>
            <a:endParaRPr lang="en-US" altLang="zh-CN" noProof="1">
              <a:solidFill>
                <a:schemeClr val="tx1"/>
              </a:solidFill>
              <a:latin typeface="Arial" panose="020B0604020202020204" pitchFamily="34" charset="0"/>
              <a:cs typeface="+mn-ea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2" y="841772"/>
            <a:ext cx="6858000" cy="1790701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2" y="2701529"/>
            <a:ext cx="6858000" cy="1241821"/>
          </a:xfrm>
        </p:spPr>
        <p:txBody>
          <a:bodyPr/>
          <a:lstStyle>
            <a:lvl1pPr marL="0" indent="0" algn="ctr">
              <a:buNone/>
              <a:defRPr sz="19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00"/>
            </a:lvl3pPr>
            <a:lvl4pPr marL="1028700" indent="0" algn="ctr">
              <a:buNone/>
              <a:defRPr sz="1100"/>
            </a:lvl4pPr>
            <a:lvl5pPr marL="1371600" indent="0" algn="ctr">
              <a:buNone/>
              <a:defRPr sz="1100"/>
            </a:lvl5pPr>
            <a:lvl6pPr marL="1714500" indent="0" algn="ctr">
              <a:buNone/>
              <a:defRPr sz="1100"/>
            </a:lvl6pPr>
            <a:lvl7pPr marL="2057400" indent="0" algn="ctr">
              <a:buNone/>
              <a:defRPr sz="1100"/>
            </a:lvl7pPr>
            <a:lvl8pPr marL="2400300" indent="0" algn="ctr">
              <a:buNone/>
              <a:defRPr sz="1100"/>
            </a:lvl8pPr>
            <a:lvl9pPr marL="2742565" indent="0" algn="ctr">
              <a:buNone/>
              <a:defRPr sz="11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282305"/>
            <a:ext cx="7886701" cy="213955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3442098"/>
            <a:ext cx="7886701" cy="1125140"/>
          </a:xfrm>
        </p:spPr>
        <p:txBody>
          <a:bodyPr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256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2" y="1369218"/>
            <a:ext cx="3886200" cy="3263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4" y="841773"/>
            <a:ext cx="6858000" cy="1790701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4" y="2701529"/>
            <a:ext cx="6858000" cy="1241821"/>
          </a:xfrm>
        </p:spPr>
        <p:txBody>
          <a:bodyPr/>
          <a:lstStyle>
            <a:lvl1pPr marL="0" indent="0" algn="ctr">
              <a:buNone/>
              <a:defRPr sz="19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00"/>
            </a:lvl3pPr>
            <a:lvl4pPr marL="1028700" indent="0" algn="ctr">
              <a:buNone/>
              <a:defRPr sz="1100"/>
            </a:lvl4pPr>
            <a:lvl5pPr marL="1371600" indent="0" algn="ctr">
              <a:buNone/>
              <a:defRPr sz="1100"/>
            </a:lvl5pPr>
            <a:lvl6pPr marL="1713865" indent="0" algn="ctr">
              <a:buNone/>
              <a:defRPr sz="1100"/>
            </a:lvl6pPr>
            <a:lvl7pPr marL="2056765" indent="0" algn="ctr">
              <a:buNone/>
              <a:defRPr sz="1100"/>
            </a:lvl7pPr>
            <a:lvl8pPr marL="2399665" indent="0" algn="ctr">
              <a:buNone/>
              <a:defRPr sz="1100"/>
            </a:lvl8pPr>
            <a:lvl9pPr marL="2742565" indent="0" algn="ctr">
              <a:buNone/>
              <a:defRPr sz="11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1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0" y="1260873"/>
            <a:ext cx="3868340" cy="617933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00" b="1"/>
            </a:lvl3pPr>
            <a:lvl4pPr marL="1028700" indent="0">
              <a:buNone/>
              <a:defRPr sz="1100" b="1"/>
            </a:lvl4pPr>
            <a:lvl5pPr marL="1371600" indent="0">
              <a:buNone/>
              <a:defRPr sz="1100" b="1"/>
            </a:lvl5pPr>
            <a:lvl6pPr marL="1714500" indent="0">
              <a:buNone/>
              <a:defRPr sz="1100" b="1"/>
            </a:lvl6pPr>
            <a:lvl7pPr marL="2057400" indent="0">
              <a:buNone/>
              <a:defRPr sz="1100" b="1"/>
            </a:lvl7pPr>
            <a:lvl8pPr marL="2400300" indent="0">
              <a:buNone/>
              <a:defRPr sz="1100" b="1"/>
            </a:lvl8pPr>
            <a:lvl9pPr marL="2742565" indent="0">
              <a:buNone/>
              <a:defRPr sz="1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0" y="1878806"/>
            <a:ext cx="3868340" cy="27634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49" y="1260873"/>
            <a:ext cx="3887392" cy="617933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00" b="1"/>
            </a:lvl3pPr>
            <a:lvl4pPr marL="1028700" indent="0">
              <a:buNone/>
              <a:defRPr sz="1100" b="1"/>
            </a:lvl4pPr>
            <a:lvl5pPr marL="1371600" indent="0">
              <a:buNone/>
              <a:defRPr sz="1100" b="1"/>
            </a:lvl5pPr>
            <a:lvl6pPr marL="1714500" indent="0">
              <a:buNone/>
              <a:defRPr sz="1100" b="1"/>
            </a:lvl6pPr>
            <a:lvl7pPr marL="2057400" indent="0">
              <a:buNone/>
              <a:defRPr sz="1100" b="1"/>
            </a:lvl7pPr>
            <a:lvl8pPr marL="2400300" indent="0">
              <a:buNone/>
              <a:defRPr sz="1100" b="1"/>
            </a:lvl8pPr>
            <a:lvl9pPr marL="2742565" indent="0">
              <a:buNone/>
              <a:defRPr sz="1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49" y="1878806"/>
            <a:ext cx="3887392" cy="27634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42901"/>
            <a:ext cx="2949177" cy="1200151"/>
          </a:xfrm>
        </p:spPr>
        <p:txBody>
          <a:bodyPr anchor="b"/>
          <a:lstStyle>
            <a:lvl1pPr>
              <a:defRPr sz="2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3" y="740570"/>
            <a:ext cx="4629149" cy="365521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1543050"/>
            <a:ext cx="2949177" cy="2858691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2565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42901"/>
            <a:ext cx="2949177" cy="1200151"/>
          </a:xfrm>
        </p:spPr>
        <p:txBody>
          <a:bodyPr anchor="b"/>
          <a:lstStyle>
            <a:lvl1pPr>
              <a:defRPr sz="2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3" y="740570"/>
            <a:ext cx="4629149" cy="3655219"/>
          </a:xfrm>
        </p:spPr>
        <p:txBody>
          <a:bodyPr/>
          <a:lstStyle>
            <a:lvl1pPr marL="0" indent="0">
              <a:buNone/>
              <a:defRPr sz="2500"/>
            </a:lvl1pPr>
            <a:lvl2pPr marL="342900" indent="0">
              <a:buNone/>
              <a:defRPr sz="2100"/>
            </a:lvl2pPr>
            <a:lvl3pPr marL="685800" indent="0">
              <a:buNone/>
              <a:defRPr sz="19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2565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1543050"/>
            <a:ext cx="2949177" cy="2858691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2565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5"/>
            <a:ext cx="5800726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正文背景-纯色0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线连接符 1"/>
          <p:cNvCxnSpPr/>
          <p:nvPr userDrawn="1"/>
        </p:nvCxnSpPr>
        <p:spPr>
          <a:xfrm>
            <a:off x="2728554" y="685453"/>
            <a:ext cx="7558628" cy="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00000">
                  <a:prstClr val="white">
                    <a:alpha val="0"/>
                  </a:prstClr>
                </a:gs>
                <a:gs pos="50000">
                  <a:schemeClr val="bg1">
                    <a:alpha val="6500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主题背景-纯色">
    <p:bg>
      <p:bgPr>
        <a:solidFill>
          <a:srgbClr val="0F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1" y="1282305"/>
            <a:ext cx="7886701" cy="213955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1" y="3442100"/>
            <a:ext cx="7886701" cy="1125140"/>
          </a:xfrm>
        </p:spPr>
        <p:txBody>
          <a:bodyPr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386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676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39966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256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2" y="1369218"/>
            <a:ext cx="3886200" cy="3263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273847"/>
            <a:ext cx="7886701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0" y="1260873"/>
            <a:ext cx="3868340" cy="617933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00" b="1"/>
            </a:lvl3pPr>
            <a:lvl4pPr marL="1028700" indent="0">
              <a:buNone/>
              <a:defRPr sz="1100" b="1"/>
            </a:lvl4pPr>
            <a:lvl5pPr marL="1371600" indent="0">
              <a:buNone/>
              <a:defRPr sz="1100" b="1"/>
            </a:lvl5pPr>
            <a:lvl6pPr marL="1713865" indent="0">
              <a:buNone/>
              <a:defRPr sz="1100" b="1"/>
            </a:lvl6pPr>
            <a:lvl7pPr marL="2056765" indent="0">
              <a:buNone/>
              <a:defRPr sz="1100" b="1"/>
            </a:lvl7pPr>
            <a:lvl8pPr marL="2399665" indent="0">
              <a:buNone/>
              <a:defRPr sz="1100" b="1"/>
            </a:lvl8pPr>
            <a:lvl9pPr marL="2742565" indent="0">
              <a:buNone/>
              <a:defRPr sz="1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0" y="1878806"/>
            <a:ext cx="3868340" cy="27634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49" y="1260873"/>
            <a:ext cx="3887392" cy="617933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00" b="1"/>
            </a:lvl3pPr>
            <a:lvl4pPr marL="1028700" indent="0">
              <a:buNone/>
              <a:defRPr sz="1100" b="1"/>
            </a:lvl4pPr>
            <a:lvl5pPr marL="1371600" indent="0">
              <a:buNone/>
              <a:defRPr sz="1100" b="1"/>
            </a:lvl5pPr>
            <a:lvl6pPr marL="1713865" indent="0">
              <a:buNone/>
              <a:defRPr sz="1100" b="1"/>
            </a:lvl6pPr>
            <a:lvl7pPr marL="2056765" indent="0">
              <a:buNone/>
              <a:defRPr sz="1100" b="1"/>
            </a:lvl7pPr>
            <a:lvl8pPr marL="2399665" indent="0">
              <a:buNone/>
              <a:defRPr sz="1100" b="1"/>
            </a:lvl8pPr>
            <a:lvl9pPr marL="2742565" indent="0">
              <a:buNone/>
              <a:defRPr sz="1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49" y="1878806"/>
            <a:ext cx="3887392" cy="27634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42902"/>
            <a:ext cx="2949177" cy="1200151"/>
          </a:xfrm>
        </p:spPr>
        <p:txBody>
          <a:bodyPr anchor="b"/>
          <a:lstStyle>
            <a:lvl1pPr>
              <a:defRPr sz="2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5" y="740572"/>
            <a:ext cx="4629149" cy="365521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1543050"/>
            <a:ext cx="2949177" cy="2858691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3865" indent="0">
              <a:buNone/>
              <a:defRPr sz="800"/>
            </a:lvl6pPr>
            <a:lvl7pPr marL="2056765" indent="0">
              <a:buNone/>
              <a:defRPr sz="800"/>
            </a:lvl7pPr>
            <a:lvl8pPr marL="2399665" indent="0">
              <a:buNone/>
              <a:defRPr sz="800"/>
            </a:lvl8pPr>
            <a:lvl9pPr marL="2742565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1727835" rtl="0" eaLnBrk="1" latinLnBrk="0" hangingPunct="1">
        <a:lnSpc>
          <a:spcPct val="90000"/>
        </a:lnSpc>
        <a:spcBef>
          <a:spcPct val="0"/>
        </a:spcBef>
        <a:buNone/>
        <a:defRPr sz="8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1800" indent="-431800" algn="l" defTabSz="1727835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1pPr>
      <a:lvl2pPr marL="1296035" indent="-431800" algn="l" defTabSz="1727835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2159635" indent="-431800" algn="l" defTabSz="1727835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3023870" indent="-431800" algn="l" defTabSz="1727835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888105" indent="-431800" algn="l" defTabSz="1727835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751705" indent="-431800" algn="l" defTabSz="1727835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615940" indent="-431800" algn="l" defTabSz="1727835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6479540" indent="-431800" algn="l" defTabSz="1727835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7343775" indent="-431800" algn="l" defTabSz="1727835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72783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64235" algn="l" defTabSz="172783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727835" algn="l" defTabSz="172783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592070" algn="l" defTabSz="172783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455670" algn="l" defTabSz="172783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19905" algn="l" defTabSz="172783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184140" algn="l" defTabSz="172783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6047740" algn="l" defTabSz="172783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911975" algn="l" defTabSz="172783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1727835" rtl="0" eaLnBrk="1" latinLnBrk="0" hangingPunct="1">
        <a:lnSpc>
          <a:spcPct val="90000"/>
        </a:lnSpc>
        <a:spcBef>
          <a:spcPct val="0"/>
        </a:spcBef>
        <a:buNone/>
        <a:defRPr sz="8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1800" indent="-431800" algn="l" defTabSz="1727835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1pPr>
      <a:lvl2pPr marL="1296035" indent="-431800" algn="l" defTabSz="1727835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2159635" indent="-431800" algn="l" defTabSz="1727835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3023870" indent="-431800" algn="l" defTabSz="1727835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888105" indent="-431800" algn="l" defTabSz="1727835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751705" indent="-431800" algn="l" defTabSz="1727835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615940" indent="-431800" algn="l" defTabSz="1727835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6479540" indent="-431800" algn="l" defTabSz="1727835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7343775" indent="-431800" algn="l" defTabSz="1727835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72783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64235" algn="l" defTabSz="172783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727835" algn="l" defTabSz="172783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592070" algn="l" defTabSz="172783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455670" algn="l" defTabSz="172783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19905" algn="l" defTabSz="172783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184140" algn="l" defTabSz="172783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6047740" algn="l" defTabSz="172783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911975" algn="l" defTabSz="172783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4" y="273847"/>
            <a:ext cx="7886701" cy="994172"/>
          </a:xfrm>
          <a:prstGeom prst="rect">
            <a:avLst/>
          </a:prstGeom>
        </p:spPr>
        <p:txBody>
          <a:bodyPr vert="horz" lIns="68564" tIns="34283" rIns="68564" bIns="3428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4" y="1369218"/>
            <a:ext cx="7886701" cy="3263503"/>
          </a:xfrm>
          <a:prstGeom prst="rect">
            <a:avLst/>
          </a:prstGeom>
        </p:spPr>
        <p:txBody>
          <a:bodyPr vert="horz" lIns="68564" tIns="34283" rIns="68564" bIns="3428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4" y="4767266"/>
            <a:ext cx="2057399" cy="273844"/>
          </a:xfrm>
          <a:prstGeom prst="rect">
            <a:avLst/>
          </a:prstGeom>
        </p:spPr>
        <p:txBody>
          <a:bodyPr vert="horz" lIns="68564" tIns="34283" rIns="68564" bIns="34283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0" fontAlgn="auto">
              <a:spcBef>
                <a:spcPts val="0"/>
              </a:spcBef>
              <a:spcAft>
                <a:spcPts val="0"/>
              </a:spcAft>
            </a:pPr>
            <a:fld id="{6324AE9D-D291-4F5D-9187-55AF910091E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t>3/20/2021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4" y="4767266"/>
            <a:ext cx="3086100" cy="273844"/>
          </a:xfrm>
          <a:prstGeom prst="rect">
            <a:avLst/>
          </a:prstGeom>
        </p:spPr>
        <p:txBody>
          <a:bodyPr vert="horz" lIns="68564" tIns="34283" rIns="68564" bIns="34283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3" y="4767266"/>
            <a:ext cx="2057399" cy="273844"/>
          </a:xfrm>
          <a:prstGeom prst="rect">
            <a:avLst/>
          </a:prstGeom>
        </p:spPr>
        <p:txBody>
          <a:bodyPr vert="horz" lIns="68564" tIns="34283" rIns="68564" bIns="34283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0" fontAlgn="auto">
              <a:spcBef>
                <a:spcPts val="0"/>
              </a:spcBef>
              <a:spcAft>
                <a:spcPts val="0"/>
              </a:spcAft>
            </a:pPr>
            <a:fld id="{D967520C-C48D-4296-A14C-514CDC0DE01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41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31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21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11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01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3865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765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665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565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2" y="273845"/>
            <a:ext cx="7886701" cy="994172"/>
          </a:xfrm>
          <a:prstGeom prst="rect">
            <a:avLst/>
          </a:prstGeom>
        </p:spPr>
        <p:txBody>
          <a:bodyPr vert="horz" lIns="68571" tIns="34287" rIns="68571" bIns="34287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369218"/>
            <a:ext cx="7886701" cy="3263503"/>
          </a:xfrm>
          <a:prstGeom prst="rect">
            <a:avLst/>
          </a:prstGeom>
        </p:spPr>
        <p:txBody>
          <a:bodyPr vert="horz" lIns="68571" tIns="34287" rIns="68571" bIns="3428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2" y="4767264"/>
            <a:ext cx="2057399" cy="273844"/>
          </a:xfrm>
          <a:prstGeom prst="rect">
            <a:avLst/>
          </a:prstGeom>
        </p:spPr>
        <p:txBody>
          <a:bodyPr vert="horz" lIns="68571" tIns="34287" rIns="68571" bIns="34287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0" fontAlgn="auto">
              <a:spcBef>
                <a:spcPts val="0"/>
              </a:spcBef>
              <a:spcAft>
                <a:spcPts val="0"/>
              </a:spcAft>
            </a:pPr>
            <a:fld id="{6324AE9D-D291-4F5D-9187-55AF910091E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t>3/20/2021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2" y="4767264"/>
            <a:ext cx="3086100" cy="273844"/>
          </a:xfrm>
          <a:prstGeom prst="rect">
            <a:avLst/>
          </a:prstGeom>
        </p:spPr>
        <p:txBody>
          <a:bodyPr vert="horz" lIns="68571" tIns="34287" rIns="68571" bIns="34287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4767264"/>
            <a:ext cx="2057399" cy="273844"/>
          </a:xfrm>
          <a:prstGeom prst="rect">
            <a:avLst/>
          </a:prstGeom>
        </p:spPr>
        <p:txBody>
          <a:bodyPr vert="horz" lIns="68571" tIns="34287" rIns="68571" bIns="34287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0" fontAlgn="auto">
              <a:spcBef>
                <a:spcPts val="0"/>
              </a:spcBef>
              <a:spcAft>
                <a:spcPts val="0"/>
              </a:spcAft>
            </a:pPr>
            <a:fld id="{D967520C-C48D-4296-A14C-514CDC0DE01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01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565" algn="l" defTabSz="68580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657517" y="1178468"/>
            <a:ext cx="5756962" cy="882650"/>
          </a:xfrm>
          <a:prstGeom prst="rect">
            <a:avLst/>
          </a:prstGeom>
          <a:solidFill>
            <a:srgbClr val="0F4F8A"/>
          </a:solidFill>
        </p:spPr>
        <p:txBody>
          <a:bodyPr wrap="square" lIns="68556" tIns="34279" rIns="68556" bIns="34279" rtlCol="0">
            <a:spAutoFit/>
          </a:bodyPr>
          <a:lstStyle/>
          <a:p>
            <a:pPr algn="ctr" defTabSz="685800" rtl="0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zh-CN" altLang="en-US" sz="5300" b="1" spc="9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小标宋_GBK" panose="03000509000000000000" charset="-122"/>
                <a:ea typeface="方正小标宋_GBK" panose="03000509000000000000" charset="-122"/>
                <a:sym typeface="微软雅黑" panose="020B0503020204020204" pitchFamily="34" charset="-122"/>
              </a:rPr>
              <a:t>新鸥鹏集团</a:t>
            </a:r>
          </a:p>
        </p:txBody>
      </p:sp>
      <p:pic>
        <p:nvPicPr>
          <p:cNvPr id="8" name="Picture 3" descr="E:\2016年7月\JPG\20160719会议物料-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09" y="110704"/>
            <a:ext cx="1372285" cy="842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Grp="1" noChangeArrowheads="1"/>
          </p:cNvSpPr>
          <p:nvPr/>
        </p:nvSpPr>
        <p:spPr>
          <a:xfrm>
            <a:off x="971751" y="2067715"/>
            <a:ext cx="7128494" cy="1249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72795" tIns="86397" rIns="172795" bIns="86397" numCol="1" anchor="ctr" anchorCtr="1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647700" indent="-647700" algn="ctr" defTabSz="1727835" eaLnBrk="1" hangingPunct="1">
              <a:buNone/>
              <a:defRPr/>
            </a:pPr>
            <a:r>
              <a:rPr lang="en-US" altLang="zh-CN" kern="0" dirty="0">
                <a:solidFill>
                  <a:schemeClr val="bg1"/>
                </a:solidFill>
                <a:latin typeface="方正小标宋_GBK" panose="03000509000000000000" charset="-122"/>
                <a:ea typeface="方正小标宋_GBK" panose="03000509000000000000" charset="-122"/>
                <a:cs typeface="方正小标宋_GBK" panose="03000509000000000000" charset="-122"/>
              </a:rPr>
              <a:t>20-21</a:t>
            </a:r>
            <a:r>
              <a:rPr lang="zh-CN" altLang="en-US" kern="0" dirty="0">
                <a:solidFill>
                  <a:schemeClr val="bg1"/>
                </a:solidFill>
                <a:latin typeface="方正小标宋_GBK" panose="03000509000000000000" charset="-122"/>
                <a:ea typeface="方正小标宋_GBK" panose="03000509000000000000" charset="-122"/>
                <a:cs typeface="方正小标宋_GBK" panose="03000509000000000000" charset="-122"/>
              </a:rPr>
              <a:t>学年度重庆建筑科技职业学院集中面试演讲</a:t>
            </a:r>
          </a:p>
        </p:txBody>
      </p:sp>
      <p:sp>
        <p:nvSpPr>
          <p:cNvPr id="10" name="TextBox 5"/>
          <p:cNvSpPr txBox="1"/>
          <p:nvPr/>
        </p:nvSpPr>
        <p:spPr>
          <a:xfrm>
            <a:off x="1786276" y="3829106"/>
            <a:ext cx="6169959" cy="464820"/>
          </a:xfrm>
          <a:prstGeom prst="rect">
            <a:avLst/>
          </a:prstGeom>
          <a:noFill/>
          <a:ln w="9525">
            <a:noFill/>
          </a:ln>
        </p:spPr>
        <p:txBody>
          <a:bodyPr wrap="square" lIns="172795" tIns="86397" rIns="172795" bIns="86397" anchor="t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方正小标宋_GBK" panose="03000509000000000000" pitchFamily="65" charset="-122"/>
                <a:ea typeface="方正小标宋_GBK" panose="03000509000000000000" pitchFamily="65" charset="-122"/>
              </a:rPr>
              <a:t>面试岗位：</a:t>
            </a:r>
            <a:r>
              <a:rPr lang="en-US" altLang="zh-CN" b="1" dirty="0">
                <a:solidFill>
                  <a:schemeClr val="bg1"/>
                </a:solidFill>
                <a:latin typeface="方正小标宋_GBK" panose="03000509000000000000" pitchFamily="65" charset="-122"/>
                <a:ea typeface="方正小标宋_GBK" panose="03000509000000000000" pitchFamily="65" charset="-122"/>
              </a:rPr>
              <a:t>XXX</a:t>
            </a:r>
            <a:r>
              <a:rPr lang="zh-CN" altLang="en-US" b="1" dirty="0">
                <a:solidFill>
                  <a:schemeClr val="bg1"/>
                </a:solidFill>
                <a:latin typeface="方正小标宋_GBK" panose="03000509000000000000" pitchFamily="65" charset="-122"/>
                <a:ea typeface="方正小标宋_GBK" panose="03000509000000000000" pitchFamily="65" charset="-122"/>
              </a:rPr>
              <a:t>                             姓名：</a:t>
            </a:r>
            <a:r>
              <a:rPr lang="en-US" altLang="zh-CN" b="1" dirty="0">
                <a:solidFill>
                  <a:schemeClr val="bg1"/>
                </a:solidFill>
                <a:latin typeface="方正小标宋_GBK" panose="03000509000000000000" pitchFamily="65" charset="-122"/>
                <a:ea typeface="方正小标宋_GBK" panose="03000509000000000000" pitchFamily="65" charset="-122"/>
              </a:rPr>
              <a:t>XXX</a:t>
            </a:r>
            <a:r>
              <a:rPr lang="zh-CN" altLang="en-US" b="1" dirty="0">
                <a:solidFill>
                  <a:schemeClr val="bg1"/>
                </a:solidFill>
                <a:latin typeface="方正小标宋_GBK" panose="03000509000000000000" pitchFamily="65" charset="-122"/>
                <a:ea typeface="方正小标宋_GBK" panose="03000509000000000000" pitchFamily="65" charset="-122"/>
              </a:rPr>
              <a:t>                   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39595"/>
            <a:ext cx="7121726" cy="482258"/>
          </a:xfrm>
          <a:prstGeom prst="rect">
            <a:avLst/>
          </a:prstGeom>
          <a:noFill/>
        </p:spPr>
        <p:txBody>
          <a:bodyPr wrap="square" lIns="172795" tIns="86397" rIns="172795" bIns="86397" rtlCol="0">
            <a:spAutoFit/>
          </a:bodyPr>
          <a:lstStyle/>
          <a:p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一、自我介绍（含本人基本情况及重要能力、业绩介绍）</a:t>
            </a:r>
            <a:endParaRPr lang="en-US" altLang="zh-CN" sz="2000" b="1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95585"/>
            <a:ext cx="4889571" cy="480060"/>
          </a:xfrm>
          <a:prstGeom prst="rect">
            <a:avLst/>
          </a:prstGeom>
          <a:noFill/>
        </p:spPr>
        <p:txBody>
          <a:bodyPr wrap="square" lIns="172795" tIns="86397" rIns="172795" bIns="86397" rtlCol="0">
            <a:spAutoFit/>
          </a:bodyPr>
          <a:lstStyle/>
          <a:p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en-US" altLang="zh-CN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对新鸥鹏的认识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95585"/>
            <a:ext cx="8100245" cy="482258"/>
          </a:xfrm>
          <a:prstGeom prst="rect">
            <a:avLst/>
          </a:prstGeom>
          <a:noFill/>
        </p:spPr>
        <p:txBody>
          <a:bodyPr wrap="square" lIns="172795" tIns="86397" rIns="172795" bIns="86397" rtlCol="0">
            <a:spAutoFit/>
          </a:bodyPr>
          <a:lstStyle/>
          <a:p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en-US" altLang="zh-CN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对重庆建筑科技职业技术学院的认识</a:t>
            </a:r>
          </a:p>
        </p:txBody>
      </p:sp>
    </p:spTree>
    <p:extLst>
      <p:ext uri="{BB962C8B-B14F-4D97-AF65-F5344CB8AC3E}">
        <p14:creationId xmlns:p14="http://schemas.microsoft.com/office/powerpoint/2010/main" val="2947624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170426" y="1704814"/>
            <a:ext cx="2660650" cy="1285240"/>
          </a:xfrm>
          <a:prstGeom prst="rect">
            <a:avLst/>
          </a:prstGeom>
          <a:solidFill>
            <a:srgbClr val="0F4F8A"/>
          </a:solidFill>
        </p:spPr>
        <p:txBody>
          <a:bodyPr wrap="none" lIns="68564" tIns="34283" rIns="68564" bIns="34283" rtlCol="0">
            <a:spAutoFit/>
          </a:bodyPr>
          <a:lstStyle/>
          <a:p>
            <a:pPr algn="ctr" defTabSz="685800" rt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kumimoji="1" lang="en-US" altLang="zh-CN" sz="2100" b="1" spc="45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小标宋_GBK" panose="03000509000000000000" charset="-122"/>
              <a:ea typeface="方正小标宋_GBK" panose="03000509000000000000" charset="-122"/>
              <a:cs typeface="方正小标宋_GBK" panose="03000509000000000000" charset="-122"/>
              <a:sym typeface="微软雅黑" panose="020B0503020204020204" pitchFamily="34" charset="-122"/>
            </a:endParaRPr>
          </a:p>
          <a:p>
            <a:pPr algn="ctr" defTabSz="685800" rt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zh-CN" altLang="en-US" sz="4500" b="1" spc="4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小标宋_GBK" panose="03000509000000000000" charset="-122"/>
                <a:ea typeface="方正小标宋_GBK" panose="03000509000000000000" charset="-122"/>
                <a:cs typeface="方正小标宋_GBK" panose="03000509000000000000" charset="-122"/>
                <a:sym typeface="微软雅黑" panose="020B0503020204020204" pitchFamily="34" charset="-122"/>
              </a:rPr>
              <a:t>交流沟通</a:t>
            </a:r>
            <a:endParaRPr kumimoji="1" lang="zh-CN" altLang="en-US" sz="4500" b="1" spc="45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小标宋_GBK" panose="03000509000000000000" charset="-122"/>
              <a:ea typeface="方正小标宋_GBK" panose="03000509000000000000" charset="-122"/>
              <a:cs typeface="方正小标宋_GBK" panose="03000509000000000000" charset="-122"/>
            </a:endParaRPr>
          </a:p>
        </p:txBody>
      </p:sp>
      <p:pic>
        <p:nvPicPr>
          <p:cNvPr id="4" name="Picture 3" descr="E:\2016年7月\JPG\20160719会议物料-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09" y="110702"/>
            <a:ext cx="1372285" cy="842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Project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C2B43"/>
      </a:accent1>
      <a:accent2>
        <a:srgbClr val="DF361F"/>
      </a:accent2>
      <a:accent3>
        <a:srgbClr val="FA9C00"/>
      </a:accent3>
      <a:accent4>
        <a:srgbClr val="90BC33"/>
      </a:accent4>
      <a:accent5>
        <a:srgbClr val="00B09B"/>
      </a:accent5>
      <a:accent6>
        <a:srgbClr val="0175BE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Project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C2B43"/>
      </a:accent1>
      <a:accent2>
        <a:srgbClr val="DF361F"/>
      </a:accent2>
      <a:accent3>
        <a:srgbClr val="FA9C00"/>
      </a:accent3>
      <a:accent4>
        <a:srgbClr val="90BC33"/>
      </a:accent4>
      <a:accent5>
        <a:srgbClr val="00B09B"/>
      </a:accent5>
      <a:accent6>
        <a:srgbClr val="0175BE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52</Words>
  <Application>Microsoft Office PowerPoint</Application>
  <PresentationFormat>全屏显示(16:9)</PresentationFormat>
  <Paragraphs>11</Paragraphs>
  <Slides>5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等线</vt:lpstr>
      <vt:lpstr>等线 Light</vt:lpstr>
      <vt:lpstr>方正小标宋_GBK</vt:lpstr>
      <vt:lpstr>微软雅黑</vt:lpstr>
      <vt:lpstr>Arial</vt:lpstr>
      <vt:lpstr>Calibri</vt:lpstr>
      <vt:lpstr>Calibri Light</vt:lpstr>
      <vt:lpstr>Office 主题​​</vt:lpstr>
      <vt:lpstr>Office 主题​​</vt:lpstr>
      <vt:lpstr>Office Theme</vt:lpstr>
      <vt:lpstr>1_Office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电子文档演示模板主标题</dc:title>
  <dc:creator>Administrator</dc:creator>
  <cp:lastModifiedBy>周捷</cp:lastModifiedBy>
  <cp:revision>475</cp:revision>
  <dcterms:created xsi:type="dcterms:W3CDTF">2015-10-14T06:04:00Z</dcterms:created>
  <dcterms:modified xsi:type="dcterms:W3CDTF">2021-03-20T03:21:47Z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